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lgerian" panose="04020705040A02060702" pitchFamily="82" charset="0"/>
      <p:regular r:id="rId16"/>
    </p:embeddedFont>
    <p:embeddedFont>
      <p:font typeface="Andalus" panose="02020603050405020304" pitchFamily="18" charset="-78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599" y="2946401"/>
            <a:ext cx="10796589" cy="3632196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599" y="6578599"/>
            <a:ext cx="10796589" cy="2108201"/>
          </a:xfrm>
        </p:spPr>
        <p:txBody>
          <a:bodyPr anchor="t">
            <a:normAutofit/>
          </a:bodyPr>
          <a:lstStyle>
            <a:lvl1pPr marL="0" indent="0" algn="r">
              <a:buNone/>
              <a:defRPr sz="2700" cap="all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98837" y="8805863"/>
            <a:ext cx="2400300" cy="56673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599" y="8805863"/>
            <a:ext cx="7340937" cy="5667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913438" y="8805863"/>
            <a:ext cx="826751" cy="56673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1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7099298"/>
            <a:ext cx="1519714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7401" y="1398168"/>
            <a:ext cx="13139741" cy="474746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7949405"/>
            <a:ext cx="15197141" cy="74056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686299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54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6813" y="5029200"/>
            <a:ext cx="14008776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198" y="6515100"/>
            <a:ext cx="15228551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2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4" y="4962872"/>
            <a:ext cx="15197138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7166072"/>
            <a:ext cx="15197139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3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0" y="5829300"/>
            <a:ext cx="15203154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2800"/>
            <a:ext cx="15203154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6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2" y="5257800"/>
            <a:ext cx="15197142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6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98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88013" y="914399"/>
            <a:ext cx="3237828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914400"/>
            <a:ext cx="11748174" cy="7772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3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0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4962872"/>
            <a:ext cx="15197141" cy="2203200"/>
          </a:xfrm>
        </p:spPr>
        <p:txBody>
          <a:bodyPr anchor="b"/>
          <a:lstStyle>
            <a:lvl1pPr algn="l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6072"/>
            <a:ext cx="1519714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 cap="all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3" y="3213101"/>
            <a:ext cx="7493001" cy="54737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32843" y="3213101"/>
            <a:ext cx="7492998" cy="54737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3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505" y="3327401"/>
            <a:ext cx="70635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2" y="4305302"/>
            <a:ext cx="7495385" cy="438149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44005" y="3340101"/>
            <a:ext cx="70842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35225" y="4305302"/>
            <a:ext cx="7493001" cy="438149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3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4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3111499"/>
            <a:ext cx="5521328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2302" y="914402"/>
            <a:ext cx="9253539" cy="7772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5168900"/>
            <a:ext cx="5521328" cy="2743200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2400300"/>
            <a:ext cx="9246980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04380" y="1371600"/>
            <a:ext cx="4921461" cy="6858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4457700"/>
            <a:ext cx="9246980" cy="27432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4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CC53-CC70-3BFA-9F40-0A2C6A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1049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>
                <a:latin typeface="Algerian" panose="04020705040A02060702" pitchFamily="82" charset="0"/>
              </a:rPr>
              <a:t>Transfer Learning in Poultry Disease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09A0-2A25-B64B-21AB-434CABBC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4" y="1757362"/>
            <a:ext cx="10660626" cy="67437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4000" dirty="0">
                <a:cs typeface="Andalus" panose="02020603050405020304" pitchFamily="18" charset="-78"/>
              </a:rPr>
              <a:t>This Presentation explores the application of transfer learning in classifying poultry diseases, emphasizing the vital role of AI in enhancing health outcomes in poultry farming</a:t>
            </a:r>
          </a:p>
          <a:p>
            <a:pPr marL="0" indent="0">
              <a:buNone/>
            </a:pPr>
            <a:endParaRPr lang="en-IN" sz="4000" dirty="0">
              <a:cs typeface="Andalus" panose="02020603050405020304" pitchFamily="18" charset="-78"/>
            </a:endParaRPr>
          </a:p>
          <a:p>
            <a:pPr marL="0" indent="0">
              <a:buNone/>
            </a:pPr>
            <a:r>
              <a:rPr lang="en-IN" sz="4000" b="1" dirty="0">
                <a:cs typeface="Andalus" panose="02020603050405020304" pitchFamily="18" charset="-78"/>
              </a:rPr>
              <a:t>Presented By:</a:t>
            </a:r>
          </a:p>
          <a:p>
            <a:pPr marL="0" indent="0">
              <a:buNone/>
            </a:pPr>
            <a:r>
              <a:rPr lang="en-IN" sz="4000" dirty="0">
                <a:cs typeface="Andalus" panose="02020603050405020304" pitchFamily="18" charset="-78"/>
              </a:rPr>
              <a:t>Bhukya Vijaya </a:t>
            </a:r>
            <a:r>
              <a:rPr lang="en-IN" sz="4000" dirty="0" err="1">
                <a:cs typeface="Andalus" panose="02020603050405020304" pitchFamily="18" charset="-78"/>
              </a:rPr>
              <a:t>sri</a:t>
            </a:r>
            <a:endParaRPr lang="en-IN" sz="4000" dirty="0">
              <a:cs typeface="Andalus" panose="02020603050405020304" pitchFamily="18" charset="-78"/>
            </a:endParaRPr>
          </a:p>
          <a:p>
            <a:pPr marL="0" indent="0">
              <a:buNone/>
            </a:pPr>
            <a:r>
              <a:rPr lang="en-IN" sz="4000" dirty="0" err="1">
                <a:cs typeface="Andalus" panose="02020603050405020304" pitchFamily="18" charset="-78"/>
              </a:rPr>
              <a:t>Basthati</a:t>
            </a:r>
            <a:r>
              <a:rPr lang="en-IN" sz="4000" dirty="0">
                <a:cs typeface="Andalus" panose="02020603050405020304" pitchFamily="18" charset="-78"/>
              </a:rPr>
              <a:t> Ramya Ramani</a:t>
            </a:r>
          </a:p>
          <a:p>
            <a:pPr marL="0" indent="0">
              <a:buNone/>
            </a:pPr>
            <a:r>
              <a:rPr lang="en-IN" sz="4000" dirty="0" err="1">
                <a:cs typeface="Andalus" panose="02020603050405020304" pitchFamily="18" charset="-78"/>
              </a:rPr>
              <a:t>Banavathu</a:t>
            </a:r>
            <a:r>
              <a:rPr lang="en-IN" sz="4000" dirty="0">
                <a:cs typeface="Andalus" panose="02020603050405020304" pitchFamily="18" charset="-78"/>
              </a:rPr>
              <a:t> Vasu</a:t>
            </a:r>
          </a:p>
          <a:p>
            <a:pPr marL="0" indent="0">
              <a:buNone/>
            </a:pPr>
            <a:r>
              <a:rPr lang="en-IN" sz="4000" dirty="0">
                <a:cs typeface="Andalus" panose="02020603050405020304" pitchFamily="18" charset="-78"/>
              </a:rPr>
              <a:t>Batchu Rupa </a:t>
            </a:r>
            <a:r>
              <a:rPr lang="en-IN" sz="4000" dirty="0" err="1">
                <a:cs typeface="Andalus" panose="02020603050405020304" pitchFamily="18" charset="-78"/>
              </a:rPr>
              <a:t>sree</a:t>
            </a:r>
            <a:endParaRPr lang="en-IN" sz="4000" dirty="0">
              <a:cs typeface="Andalus" panose="02020603050405020304" pitchFamily="18" charset="-78"/>
            </a:endParaRPr>
          </a:p>
          <a:p>
            <a:pPr marL="0" indent="0">
              <a:buNone/>
            </a:pPr>
            <a:endParaRPr lang="en-IN" sz="4000" dirty="0"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1CCE-5F62-D904-77A6-AB692459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0"/>
            <a:ext cx="71628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365" y="0"/>
            <a:ext cx="18308365" cy="10275570"/>
          </a:xfrm>
          <a:custGeom>
            <a:avLst/>
            <a:gdLst/>
            <a:ahLst/>
            <a:cxnLst/>
            <a:rect l="l" t="t" r="r" b="b"/>
            <a:pathLst>
              <a:path w="18308365" h="10275570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018" y="-74457"/>
            <a:ext cx="18696324" cy="10212867"/>
          </a:xfrm>
          <a:custGeom>
            <a:avLst/>
            <a:gdLst/>
            <a:ahLst/>
            <a:cxnLst/>
            <a:rect l="l" t="t" r="r" b="b"/>
            <a:pathLst>
              <a:path w="18696324" h="10212867">
                <a:moveTo>
                  <a:pt x="0" y="0"/>
                </a:moveTo>
                <a:lnTo>
                  <a:pt x="18696324" y="0"/>
                </a:lnTo>
                <a:lnTo>
                  <a:pt x="18696324" y="10212867"/>
                </a:lnTo>
                <a:lnTo>
                  <a:pt x="0" y="1021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580"/>
            <a:ext cx="18288000" cy="10424160"/>
          </a:xfrm>
          <a:custGeom>
            <a:avLst/>
            <a:gdLst/>
            <a:ahLst/>
            <a:cxnLst/>
            <a:rect l="l" t="t" r="r" b="b"/>
            <a:pathLst>
              <a:path w="18288000" h="1042416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68" y="0"/>
            <a:ext cx="18411568" cy="10218420"/>
          </a:xfrm>
          <a:custGeom>
            <a:avLst/>
            <a:gdLst/>
            <a:ahLst/>
            <a:cxnLst/>
            <a:rect l="l" t="t" r="r" b="b"/>
            <a:pathLst>
              <a:path w="18411568" h="10218420">
                <a:moveTo>
                  <a:pt x="0" y="0"/>
                </a:moveTo>
                <a:lnTo>
                  <a:pt x="18411568" y="0"/>
                </a:lnTo>
                <a:lnTo>
                  <a:pt x="18411568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21" y="0"/>
            <a:ext cx="18369643" cy="10287000"/>
          </a:xfrm>
          <a:custGeom>
            <a:avLst/>
            <a:gdLst/>
            <a:ahLst/>
            <a:cxnLst/>
            <a:rect l="l" t="t" r="r" b="b"/>
            <a:pathLst>
              <a:path w="18369643" h="10287000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488" y="0"/>
            <a:ext cx="18432488" cy="10206990"/>
          </a:xfrm>
          <a:custGeom>
            <a:avLst/>
            <a:gdLst/>
            <a:ahLst/>
            <a:cxnLst/>
            <a:rect l="l" t="t" r="r" b="b"/>
            <a:pathLst>
              <a:path w="18432488" h="10206990">
                <a:moveTo>
                  <a:pt x="0" y="0"/>
                </a:moveTo>
                <a:lnTo>
                  <a:pt x="18432488" y="0"/>
                </a:lnTo>
                <a:lnTo>
                  <a:pt x="18432488" y="10206990"/>
                </a:lnTo>
                <a:lnTo>
                  <a:pt x="0" y="1020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369" y="0"/>
            <a:ext cx="18349369" cy="10252710"/>
          </a:xfrm>
          <a:custGeom>
            <a:avLst/>
            <a:gdLst/>
            <a:ahLst/>
            <a:cxnLst/>
            <a:rect l="l" t="t" r="r" b="b"/>
            <a:pathLst>
              <a:path w="18349369" h="10252710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50"/>
            <a:ext cx="18390742" cy="10229850"/>
          </a:xfrm>
          <a:custGeom>
            <a:avLst/>
            <a:gdLst/>
            <a:ahLst/>
            <a:cxnLst/>
            <a:rect l="l" t="t" r="r" b="b"/>
            <a:pathLst>
              <a:path w="18390742" h="10229850">
                <a:moveTo>
                  <a:pt x="0" y="0"/>
                </a:moveTo>
                <a:lnTo>
                  <a:pt x="18390742" y="0"/>
                </a:lnTo>
                <a:lnTo>
                  <a:pt x="18390742" y="10229850"/>
                </a:lnTo>
                <a:lnTo>
                  <a:pt x="0" y="1022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720"/>
            <a:ext cx="18370009" cy="10241280"/>
          </a:xfrm>
          <a:custGeom>
            <a:avLst/>
            <a:gdLst/>
            <a:ahLst/>
            <a:cxnLst/>
            <a:rect l="l" t="t" r="r" b="b"/>
            <a:pathLst>
              <a:path w="18370009" h="10241280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"/>
            <a:ext cx="18288000" cy="10264140"/>
          </a:xfrm>
          <a:custGeom>
            <a:avLst/>
            <a:gdLst/>
            <a:ahLst/>
            <a:cxnLst/>
            <a:rect l="l" t="t" r="r" b="b"/>
            <a:pathLst>
              <a:path w="18288000" h="1026414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38</TotalTime>
  <Words>46</Words>
  <Application>Microsoft Office PowerPoint</Application>
  <PresentationFormat>Custom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Calibri Light</vt:lpstr>
      <vt:lpstr>Arial</vt:lpstr>
      <vt:lpstr>Andalus</vt:lpstr>
      <vt:lpstr>Calibri</vt:lpstr>
      <vt:lpstr>Celestial</vt:lpstr>
      <vt:lpstr>Transfer Learning in Poultry Disease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VASU BANAVATHU</dc:creator>
  <cp:lastModifiedBy>VASU BANAVATHU</cp:lastModifiedBy>
  <cp:revision>2</cp:revision>
  <dcterms:created xsi:type="dcterms:W3CDTF">2006-08-16T00:00:00Z</dcterms:created>
  <dcterms:modified xsi:type="dcterms:W3CDTF">2025-06-24T12:22:44Z</dcterms:modified>
  <dc:identifier>DAGrADJPMXE</dc:identifier>
</cp:coreProperties>
</file>